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4098" r:id="rId1"/>
  </p:sldMasterIdLst>
  <p:sldIdLst>
    <p:sldId id="256" r:id="rId2"/>
    <p:sldId id="260" r:id="rId3"/>
    <p:sldId id="259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8B00"/>
    <a:srgbClr val="1DE800"/>
    <a:srgbClr val="561F16"/>
    <a:srgbClr val="0039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498"/>
    <p:restoredTop sz="96327"/>
  </p:normalViewPr>
  <p:slideViewPr>
    <p:cSldViewPr snapToGrid="0" snapToObjects="1">
      <p:cViewPr varScale="1">
        <p:scale>
          <a:sx n="128" d="100"/>
          <a:sy n="128" d="100"/>
        </p:scale>
        <p:origin x="86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0693" y="1769540"/>
            <a:ext cx="9440034" cy="1828801"/>
          </a:xfr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0693" y="3773489"/>
            <a:ext cx="9440034" cy="1049867"/>
          </a:xfrm>
        </p:spPr>
        <p:txBody>
          <a:bodyPr anchor="t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38747-4367-4BD2-8D51-C97E202738E2}" type="datetime1">
              <a:rPr lang="en-US" smtClean="0"/>
              <a:t>6/17/24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11139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Slate-V2-HD-panoPhotoInset.png">
            <a:extLst>
              <a:ext uri="{FF2B5EF4-FFF2-40B4-BE49-F238E27FC236}">
                <a16:creationId xmlns:a16="http://schemas.microsoft.com/office/drawing/2014/main" id="{CE39118B-B3AD-4BD4-BA22-DEFF4E76CE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883" y="547807"/>
            <a:ext cx="10141799" cy="38168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565255"/>
            <a:ext cx="10355326" cy="543472"/>
          </a:xfrm>
        </p:spPr>
        <p:txBody>
          <a:bodyPr anchor="b">
            <a:normAutofit/>
          </a:bodyPr>
          <a:lstStyle>
            <a:lvl1pPr algn="ctr">
              <a:defRPr sz="28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69349" y="695009"/>
            <a:ext cx="9845346" cy="3525671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247728"/>
            <a:ext cx="10353762" cy="543472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1B079-7EF0-44EE-B798-BCC497C9F3B2}" type="datetime1">
              <a:rPr lang="en-US" smtClean="0"/>
              <a:t>6/17/24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68859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8437"/>
            <a:ext cx="10353762" cy="3534344"/>
          </a:xfrm>
        </p:spPr>
        <p:txBody>
          <a:bodyPr anchor="ctr">
            <a:normAutofit/>
          </a:bodyPr>
          <a:lstStyle>
            <a:lvl1pPr>
              <a:defRPr sz="4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95180"/>
            <a:ext cx="10353763" cy="150182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F70A8-1D13-4657-95F0-A9EA54967B8D}" type="datetime1">
              <a:rPr lang="en-US" smtClean="0"/>
              <a:t>6/17/24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98032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32749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304353"/>
            <a:ext cx="10353763" cy="148949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B90AC-71BD-4C7F-8ACA-7B3F18292E63}" type="datetime1">
              <a:rPr lang="en-US" smtClean="0"/>
              <a:t>6/17/24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23F0D53-0705-41B7-8554-09D21E7807F9}"/>
              </a:ext>
            </a:extLst>
          </p:cNvPr>
          <p:cNvSpPr txBox="1"/>
          <p:nvPr/>
        </p:nvSpPr>
        <p:spPr>
          <a:xfrm>
            <a:off x="990600" y="88479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7F647CD-0F1A-4BB3-89E0-A74F1E1B098D}"/>
              </a:ext>
            </a:extLst>
          </p:cNvPr>
          <p:cNvSpPr txBox="1"/>
          <p:nvPr/>
        </p:nvSpPr>
        <p:spPr>
          <a:xfrm>
            <a:off x="10504716" y="292825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727503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2126942"/>
            <a:ext cx="10353763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84" y="4650556"/>
            <a:ext cx="1035219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EFC2C-8905-46F0-B443-CE905B76BA01}" type="datetime1">
              <a:rPr lang="en-US" smtClean="0"/>
              <a:t>6/17/24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80827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5" y="1885950"/>
            <a:ext cx="3300984" cy="76478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5" y="2768112"/>
            <a:ext cx="3300984" cy="302308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6711" y="1885949"/>
            <a:ext cx="3300984" cy="764783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435" y="2768112"/>
            <a:ext cx="3300984" cy="302308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572" y="1885950"/>
            <a:ext cx="3300984" cy="76478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66572" y="2768110"/>
            <a:ext cx="3300984" cy="302308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79DC3-C9B5-499E-9140-0DC28B7074E2}" type="datetime1">
              <a:rPr lang="en-US" smtClean="0"/>
              <a:t>6/17/24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06185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ate-V2-HD-3colPhotoInset.png">
            <a:extLst>
              <a:ext uri="{FF2B5EF4-FFF2-40B4-BE49-F238E27FC236}">
                <a16:creationId xmlns:a16="http://schemas.microsoft.com/office/drawing/2014/main" id="{7E87C569-D426-4615-ADA7-B370EA9834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62" y="1818214"/>
            <a:ext cx="3339972" cy="1847851"/>
          </a:xfrm>
          <a:prstGeom prst="rect">
            <a:avLst/>
          </a:prstGeom>
        </p:spPr>
      </p:pic>
      <p:pic>
        <p:nvPicPr>
          <p:cNvPr id="36" name="Picture 35" descr="Slate-V2-HD-3colPhotoInset.png">
            <a:extLst>
              <a:ext uri="{FF2B5EF4-FFF2-40B4-BE49-F238E27FC236}">
                <a16:creationId xmlns:a16="http://schemas.microsoft.com/office/drawing/2014/main" id="{7B353ED4-7AD0-46C9-88ED-1A16B1433A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800" y="1818214"/>
            <a:ext cx="3339972" cy="1847851"/>
          </a:xfrm>
          <a:prstGeom prst="rect">
            <a:avLst/>
          </a:prstGeom>
        </p:spPr>
      </p:pic>
      <p:pic>
        <p:nvPicPr>
          <p:cNvPr id="37" name="Picture 36" descr="Slate-V2-HD-3colPhotoInset.png">
            <a:extLst>
              <a:ext uri="{FF2B5EF4-FFF2-40B4-BE49-F238E27FC236}">
                <a16:creationId xmlns:a16="http://schemas.microsoft.com/office/drawing/2014/main" id="{F561D985-AD57-459A-B3A6-EBF2960397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051" y="1818214"/>
            <a:ext cx="3339972" cy="1847851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3" cy="97045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18102" y="1938918"/>
            <a:ext cx="3092368" cy="160295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572443"/>
            <a:ext cx="3300984" cy="121875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88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45743" y="1939094"/>
            <a:ext cx="3092368" cy="160816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435" y="4572442"/>
            <a:ext cx="3300984" cy="121875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697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75698" y="1934432"/>
            <a:ext cx="3092368" cy="160729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66572" y="4572442"/>
            <a:ext cx="3300984" cy="121875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B33EA-E472-4D22-9C03-A9C14AA21CED}" type="datetime1">
              <a:rPr lang="en-US" smtClean="0"/>
              <a:t>6/17/24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58841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833E-1B6D-415F-AD29-75AE8C43BD0D}" type="datetime1">
              <a:rPr lang="en-US" smtClean="0"/>
              <a:t>6/17/24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81947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83068" y="609599"/>
            <a:ext cx="228448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6" y="609599"/>
            <a:ext cx="7916872" cy="5181601"/>
          </a:xfrm>
        </p:spPr>
        <p:txBody>
          <a:bodyPr vert="eaVert" anchor="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2596F-08A7-4B70-989A-F2B1CF31E66B}" type="datetime1">
              <a:rPr lang="en-US" smtClean="0"/>
              <a:t>6/17/24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41970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55A3C-5767-4844-A0A3-83778C2E5409}" type="datetime1">
              <a:rPr lang="en-US" smtClean="0"/>
              <a:t>6/17/24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16243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1761067"/>
            <a:ext cx="9590550" cy="1828813"/>
          </a:xfrm>
        </p:spPr>
        <p:txBody>
          <a:bodyPr anchor="b"/>
          <a:lstStyle>
            <a:lvl1pPr algn="ctr">
              <a:defRPr sz="4000" b="0" cap="none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3763439"/>
            <a:ext cx="9590550" cy="1333494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507A8-A5CF-4D38-AB86-7EDDA87A85D4}" type="datetime1">
              <a:rPr lang="en-US" smtClean="0"/>
              <a:t>6/17/24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39040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261872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76450"/>
            <a:ext cx="4856841" cy="3622671"/>
          </a:xfrm>
        </p:spPr>
        <p:txBody>
          <a:bodyPr anchor="t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0716" y="2076451"/>
            <a:ext cx="4856841" cy="3622672"/>
          </a:xfrm>
        </p:spPr>
        <p:txBody>
          <a:bodyPr anchor="t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CD27C-8599-43EF-BA1D-14DDC1946E06}" type="datetime1">
              <a:rPr lang="en-US" smtClean="0"/>
              <a:t>6/17/24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03271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Slate-V2-HD-compPhotoInset.png">
            <a:extLst>
              <a:ext uri="{FF2B5EF4-FFF2-40B4-BE49-F238E27FC236}">
                <a16:creationId xmlns:a16="http://schemas.microsoft.com/office/drawing/2014/main" id="{37B721FF-D609-4D98-9D19-CF75AA8A54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95" y="1734506"/>
            <a:ext cx="5029200" cy="4099959"/>
          </a:xfrm>
          <a:prstGeom prst="rect">
            <a:avLst/>
          </a:prstGeom>
        </p:spPr>
      </p:pic>
      <p:pic>
        <p:nvPicPr>
          <p:cNvPr id="21" name="Picture 20" descr="Slate-V2-HD-compPhotoInset.png">
            <a:extLst>
              <a:ext uri="{FF2B5EF4-FFF2-40B4-BE49-F238E27FC236}">
                <a16:creationId xmlns:a16="http://schemas.microsoft.com/office/drawing/2014/main" id="{073936BD-C868-433F-8E84-D6DD8E640E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8357" y="1734506"/>
            <a:ext cx="5029200" cy="409995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</p:spPr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6013" y="1855153"/>
            <a:ext cx="4764764" cy="69249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6013" y="2702103"/>
            <a:ext cx="4764764" cy="304353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3166" y="1855152"/>
            <a:ext cx="4779582" cy="692495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3167" y="2702103"/>
            <a:ext cx="4779581" cy="304353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43D99-809A-49C0-96E5-4250D0B498EE}" type="datetime1">
              <a:rPr lang="en-US" smtClean="0"/>
              <a:t>6/17/24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1650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3DE9B-B678-4EFB-BB7D-A4370204A0B0}" type="datetime1">
              <a:rPr lang="en-US" smtClean="0"/>
              <a:t>6/17/24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91161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812DA-F765-4142-A6A3-A8ED7235E082}" type="datetime1">
              <a:rPr lang="en-US" smtClean="0"/>
              <a:t>6/17/24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69802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3706889" cy="1821918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609600"/>
            <a:ext cx="6411924" cy="5080001"/>
          </a:xfrm>
        </p:spPr>
        <p:txBody>
          <a:bodyPr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673351"/>
            <a:ext cx="3706889" cy="301625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277FD-7DE6-41D4-930D-AC99F5AFE54E}" type="datetime1">
              <a:rPr lang="en-US" smtClean="0"/>
              <a:t>6/17/24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30113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Slate-V2-HD-vertPhotoInset.png">
            <a:extLst>
              <a:ext uri="{FF2B5EF4-FFF2-40B4-BE49-F238E27FC236}">
                <a16:creationId xmlns:a16="http://schemas.microsoft.com/office/drawing/2014/main" id="{4D06E496-ACBA-4063-B4A1-C5C484EE5A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3665" y="609600"/>
            <a:ext cx="3584166" cy="52048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763701"/>
            <a:ext cx="5707899" cy="1675559"/>
          </a:xfrm>
        </p:spPr>
        <p:txBody>
          <a:bodyPr anchor="b">
            <a:noAutofit/>
          </a:bodyPr>
          <a:lstStyle>
            <a:lvl1pPr algn="ctr">
              <a:defRPr sz="3200" b="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42551" y="763702"/>
            <a:ext cx="3275751" cy="4912822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73698" y="2679699"/>
            <a:ext cx="4588094" cy="3135695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15526-7079-4B7B-987C-1B5FAE11A0FF}" type="datetime1">
              <a:rPr lang="en-US" smtClean="0"/>
              <a:t>6/17/24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9884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257300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76450"/>
            <a:ext cx="10353762" cy="3714749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600074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073ED0CC-082F-4160-86E5-0D6041F12778}" type="datetime1">
              <a:rPr lang="en-US" smtClean="0"/>
              <a:t>6/17/24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5" y="6000749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6000749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185089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115" r:id="rId1"/>
    <p:sldLayoutId id="2147484114" r:id="rId2"/>
    <p:sldLayoutId id="2147484113" r:id="rId3"/>
    <p:sldLayoutId id="2147484112" r:id="rId4"/>
    <p:sldLayoutId id="2147484111" r:id="rId5"/>
    <p:sldLayoutId id="2147484110" r:id="rId6"/>
    <p:sldLayoutId id="2147484109" r:id="rId7"/>
    <p:sldLayoutId id="2147484108" r:id="rId8"/>
    <p:sldLayoutId id="2147484107" r:id="rId9"/>
    <p:sldLayoutId id="2147484106" r:id="rId10"/>
    <p:sldLayoutId id="2147484105" r:id="rId11"/>
    <p:sldLayoutId id="2147484104" r:id="rId12"/>
    <p:sldLayoutId id="2147484103" r:id="rId13"/>
    <p:sldLayoutId id="2147484102" r:id="rId14"/>
    <p:sldLayoutId id="2147484101" r:id="rId15"/>
    <p:sldLayoutId id="2147484100" r:id="rId16"/>
    <p:sldLayoutId id="2147484099" r:id="rId17"/>
  </p:sldLayoutIdLst>
  <p:hf sldNum="0" hdr="0" ftr="0" dt="0"/>
  <p:txStyles>
    <p:titleStyle>
      <a:lvl1pPr algn="ctr" defTabSz="457200" rtl="0" eaLnBrk="1" latinLnBrk="0" hangingPunct="1">
        <a:lnSpc>
          <a:spcPct val="90000"/>
        </a:lnSpc>
        <a:spcBef>
          <a:spcPct val="0"/>
        </a:spcBef>
        <a:buNone/>
        <a:defRPr sz="4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06000" algn="l" defTabSz="457200" rtl="0" eaLnBrk="1" latinLnBrk="0" hangingPunct="1">
        <a:lnSpc>
          <a:spcPct val="110000"/>
        </a:lnSpc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23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2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21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02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8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8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674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0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6pPr>
      <a:lvl7pPr marL="240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7pPr>
      <a:lvl8pPr marL="278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8pPr>
      <a:lvl9pPr marL="310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BD32A07D-C646-4CC0-BA93-76707E7072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351585E-FF72-B54E-AED9-4C8655CFABF8}"/>
              </a:ext>
            </a:extLst>
          </p:cNvPr>
          <p:cNvSpPr txBox="1"/>
          <p:nvPr/>
        </p:nvSpPr>
        <p:spPr>
          <a:xfrm>
            <a:off x="3191933" y="1346200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1800"/>
              <a:t> </a:t>
            </a:r>
          </a:p>
        </p:txBody>
      </p:sp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DC8E734C-2C0C-4872-95FA-E3977AEBCA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62253" y="197943"/>
            <a:ext cx="571952" cy="57195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56384D6-C2AB-8594-5A0C-D347868CBE73}"/>
              </a:ext>
            </a:extLst>
          </p:cNvPr>
          <p:cNvSpPr txBox="1"/>
          <p:nvPr/>
        </p:nvSpPr>
        <p:spPr>
          <a:xfrm>
            <a:off x="671681" y="2237875"/>
            <a:ext cx="1084863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Governance Risk and Compliance Framework</a:t>
            </a:r>
          </a:p>
          <a:p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GRC</a:t>
            </a:r>
          </a:p>
          <a:p>
            <a:endParaRPr 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it all fits together</a:t>
            </a:r>
          </a:p>
        </p:txBody>
      </p:sp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F003A708-0B89-0EAE-9271-5299ED2FC9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2745" y="283368"/>
            <a:ext cx="1462405" cy="440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5196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F84F536-461A-2141-8D9F-A36D3E199000}"/>
              </a:ext>
            </a:extLst>
          </p:cNvPr>
          <p:cNvSpPr/>
          <p:nvPr/>
        </p:nvSpPr>
        <p:spPr>
          <a:xfrm>
            <a:off x="4574913" y="5557556"/>
            <a:ext cx="2983477" cy="741750"/>
          </a:xfrm>
          <a:prstGeom prst="rect">
            <a:avLst/>
          </a:prstGeom>
          <a:solidFill>
            <a:srgbClr val="E88B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7B8B69C-8806-EB43-8848-EC65DA5C6552}"/>
              </a:ext>
            </a:extLst>
          </p:cNvPr>
          <p:cNvSpPr/>
          <p:nvPr/>
        </p:nvSpPr>
        <p:spPr>
          <a:xfrm>
            <a:off x="4574913" y="3796171"/>
            <a:ext cx="2974191" cy="741750"/>
          </a:xfrm>
          <a:prstGeom prst="rect">
            <a:avLst/>
          </a:prstGeom>
          <a:solidFill>
            <a:srgbClr val="E88B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BE0B101-07B7-FF4C-A11F-6519AE258914}"/>
              </a:ext>
            </a:extLst>
          </p:cNvPr>
          <p:cNvSpPr/>
          <p:nvPr/>
        </p:nvSpPr>
        <p:spPr>
          <a:xfrm>
            <a:off x="4568093" y="2913307"/>
            <a:ext cx="2974191" cy="741750"/>
          </a:xfrm>
          <a:prstGeom prst="rect">
            <a:avLst/>
          </a:prstGeom>
          <a:solidFill>
            <a:srgbClr val="E88B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EAEEA56-FF51-704A-AE92-440BDE70E60C}"/>
              </a:ext>
            </a:extLst>
          </p:cNvPr>
          <p:cNvSpPr/>
          <p:nvPr/>
        </p:nvSpPr>
        <p:spPr>
          <a:xfrm>
            <a:off x="473990" y="931862"/>
            <a:ext cx="11244019" cy="68073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9E607C6-7A85-FB4E-B592-B507D7659A57}"/>
              </a:ext>
            </a:extLst>
          </p:cNvPr>
          <p:cNvSpPr/>
          <p:nvPr/>
        </p:nvSpPr>
        <p:spPr>
          <a:xfrm>
            <a:off x="473990" y="1686226"/>
            <a:ext cx="11244019" cy="680737"/>
          </a:xfrm>
          <a:prstGeom prst="rect">
            <a:avLst/>
          </a:prstGeom>
          <a:solidFill>
            <a:srgbClr val="1D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715C9BE-F14C-4A48-BFF8-0568CF9F4812}"/>
              </a:ext>
            </a:extLst>
          </p:cNvPr>
          <p:cNvSpPr/>
          <p:nvPr/>
        </p:nvSpPr>
        <p:spPr>
          <a:xfrm>
            <a:off x="8690959" y="2913306"/>
            <a:ext cx="2974191" cy="3793592"/>
          </a:xfrm>
          <a:prstGeom prst="rect">
            <a:avLst/>
          </a:prstGeom>
          <a:solidFill>
            <a:srgbClr val="1DE8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A6DB609-C571-3C4B-8508-80792D1857D3}"/>
              </a:ext>
            </a:extLst>
          </p:cNvPr>
          <p:cNvSpPr/>
          <p:nvPr/>
        </p:nvSpPr>
        <p:spPr>
          <a:xfrm>
            <a:off x="524648" y="5123685"/>
            <a:ext cx="2912533" cy="1553642"/>
          </a:xfrm>
          <a:prstGeom prst="rect">
            <a:avLst/>
          </a:prstGeom>
          <a:solidFill>
            <a:srgbClr val="1DE8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062A0D-3824-5245-A557-DB1D0B07A8AD}"/>
              </a:ext>
            </a:extLst>
          </p:cNvPr>
          <p:cNvSpPr/>
          <p:nvPr/>
        </p:nvSpPr>
        <p:spPr>
          <a:xfrm>
            <a:off x="524647" y="2932737"/>
            <a:ext cx="2974191" cy="1608561"/>
          </a:xfrm>
          <a:prstGeom prst="rect">
            <a:avLst/>
          </a:prstGeom>
          <a:solidFill>
            <a:srgbClr val="1DE8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0DD03CE-18AA-BF41-AF11-F57F8D2BE9AD}"/>
              </a:ext>
            </a:extLst>
          </p:cNvPr>
          <p:cNvSpPr txBox="1"/>
          <p:nvPr/>
        </p:nvSpPr>
        <p:spPr>
          <a:xfrm>
            <a:off x="473991" y="980528"/>
            <a:ext cx="11191159" cy="523220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SENIOR MANAGEMENT</a:t>
            </a:r>
          </a:p>
          <a:p>
            <a:pPr algn="ctr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Set the direction and lead from the top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BAA2803-DAB0-5C44-856D-E5C59A790ABE}"/>
              </a:ext>
            </a:extLst>
          </p:cNvPr>
          <p:cNvSpPr txBox="1"/>
          <p:nvPr/>
        </p:nvSpPr>
        <p:spPr>
          <a:xfrm>
            <a:off x="4630762" y="1746250"/>
            <a:ext cx="29761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Management Review Team</a:t>
            </a:r>
          </a:p>
          <a:p>
            <a:pPr algn="ctr"/>
            <a:r>
              <a:rPr lang="en-US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Ensure it gets done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903EA4F-F5C0-644C-9096-CAA1BCAA7CBC}"/>
              </a:ext>
            </a:extLst>
          </p:cNvPr>
          <p:cNvSpPr txBox="1"/>
          <p:nvPr/>
        </p:nvSpPr>
        <p:spPr>
          <a:xfrm>
            <a:off x="524646" y="3217146"/>
            <a:ext cx="29741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Policies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85B1928-DEE6-3741-8093-16C14F53B08F}"/>
              </a:ext>
            </a:extLst>
          </p:cNvPr>
          <p:cNvSpPr txBox="1"/>
          <p:nvPr/>
        </p:nvSpPr>
        <p:spPr>
          <a:xfrm>
            <a:off x="524647" y="3878560"/>
            <a:ext cx="29741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Procedures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2A90D85-D9D1-9042-99F8-2AA64F18A16C}"/>
              </a:ext>
            </a:extLst>
          </p:cNvPr>
          <p:cNvSpPr txBox="1"/>
          <p:nvPr/>
        </p:nvSpPr>
        <p:spPr>
          <a:xfrm>
            <a:off x="524646" y="5502583"/>
            <a:ext cx="2912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Staff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510F7FC-74A4-EE4D-A013-04D02BB447A6}"/>
              </a:ext>
            </a:extLst>
          </p:cNvPr>
          <p:cNvSpPr txBox="1"/>
          <p:nvPr/>
        </p:nvSpPr>
        <p:spPr>
          <a:xfrm>
            <a:off x="524646" y="6042856"/>
            <a:ext cx="29125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Third Parties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CD7AB61-5CB0-F04B-BE46-52AFFF59A8DA}"/>
              </a:ext>
            </a:extLst>
          </p:cNvPr>
          <p:cNvSpPr txBox="1"/>
          <p:nvPr/>
        </p:nvSpPr>
        <p:spPr>
          <a:xfrm>
            <a:off x="8704335" y="4461235"/>
            <a:ext cx="29608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Continual Improvement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F00FB86-5CCD-5149-8F9A-79642A882CF9}"/>
              </a:ext>
            </a:extLst>
          </p:cNvPr>
          <p:cNvSpPr txBox="1"/>
          <p:nvPr/>
        </p:nvSpPr>
        <p:spPr>
          <a:xfrm>
            <a:off x="4617367" y="3114311"/>
            <a:ext cx="29494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Risk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6950821-D8A3-8246-B9A4-2DFBDA99D841}"/>
              </a:ext>
            </a:extLst>
          </p:cNvPr>
          <p:cNvSpPr txBox="1"/>
          <p:nvPr/>
        </p:nvSpPr>
        <p:spPr>
          <a:xfrm>
            <a:off x="4608900" y="3974683"/>
            <a:ext cx="29494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Audit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16DEF3B-2198-6C4C-A32F-DCEC3DD93CC2}"/>
              </a:ext>
            </a:extLst>
          </p:cNvPr>
          <p:cNvSpPr txBox="1"/>
          <p:nvPr/>
        </p:nvSpPr>
        <p:spPr>
          <a:xfrm>
            <a:off x="4585980" y="5726250"/>
            <a:ext cx="2974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Incidents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865E35D-DAD3-204D-9261-371898170279}"/>
              </a:ext>
            </a:extLst>
          </p:cNvPr>
          <p:cNvSpPr txBox="1"/>
          <p:nvPr/>
        </p:nvSpPr>
        <p:spPr>
          <a:xfrm>
            <a:off x="3547448" y="3133791"/>
            <a:ext cx="821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Based on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2AA2EE3-A7BE-C742-8808-268C16DD199A}"/>
              </a:ext>
            </a:extLst>
          </p:cNvPr>
          <p:cNvSpPr txBox="1"/>
          <p:nvPr/>
        </p:nvSpPr>
        <p:spPr>
          <a:xfrm>
            <a:off x="3520685" y="3930253"/>
            <a:ext cx="86140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Subject to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0999ECD-E917-C44C-A45F-0F2B2E56BEA3}"/>
              </a:ext>
            </a:extLst>
          </p:cNvPr>
          <p:cNvSpPr txBox="1"/>
          <p:nvPr/>
        </p:nvSpPr>
        <p:spPr>
          <a:xfrm>
            <a:off x="1073648" y="4584346"/>
            <a:ext cx="181451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Applied  to and operated by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0C1D31F-C850-B642-8B0F-4211F5C6B32D}"/>
              </a:ext>
            </a:extLst>
          </p:cNvPr>
          <p:cNvSpPr txBox="1"/>
          <p:nvPr/>
        </p:nvSpPr>
        <p:spPr>
          <a:xfrm>
            <a:off x="3777965" y="5731870"/>
            <a:ext cx="8212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have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E2D9A2F7-F62D-2D42-BD29-7D3418B192DF}"/>
              </a:ext>
            </a:extLst>
          </p:cNvPr>
          <p:cNvGrpSpPr/>
          <p:nvPr/>
        </p:nvGrpSpPr>
        <p:grpSpPr>
          <a:xfrm>
            <a:off x="7745994" y="2913306"/>
            <a:ext cx="791898" cy="3818939"/>
            <a:chOff x="7745994" y="2365463"/>
            <a:chExt cx="791898" cy="3625301"/>
          </a:xfrm>
        </p:grpSpPr>
        <p:sp>
          <p:nvSpPr>
            <p:cNvPr id="27" name="Right Arrow 26">
              <a:extLst>
                <a:ext uri="{FF2B5EF4-FFF2-40B4-BE49-F238E27FC236}">
                  <a16:creationId xmlns:a16="http://schemas.microsoft.com/office/drawing/2014/main" id="{D0519DFD-C959-C146-B05E-3EEFEF2DA361}"/>
                </a:ext>
              </a:extLst>
            </p:cNvPr>
            <p:cNvSpPr/>
            <p:nvPr/>
          </p:nvSpPr>
          <p:spPr>
            <a:xfrm>
              <a:off x="7745994" y="2365463"/>
              <a:ext cx="791898" cy="3625301"/>
            </a:xfrm>
            <a:prstGeom prst="rightArrow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42F6A592-2892-A046-AB3E-E7B36C6A4C59}"/>
                </a:ext>
              </a:extLst>
            </p:cNvPr>
            <p:cNvSpPr txBox="1"/>
            <p:nvPr/>
          </p:nvSpPr>
          <p:spPr>
            <a:xfrm>
              <a:off x="7847030" y="4035559"/>
              <a:ext cx="589826" cy="2337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create</a:t>
              </a:r>
            </a:p>
          </p:txBody>
        </p: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25A04C5D-D979-8840-BDFD-C3E17B80D5B9}"/>
              </a:ext>
            </a:extLst>
          </p:cNvPr>
          <p:cNvSpPr txBox="1"/>
          <p:nvPr/>
        </p:nvSpPr>
        <p:spPr>
          <a:xfrm>
            <a:off x="8743818" y="2432869"/>
            <a:ext cx="297419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Report and managed by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1E6CF76-2CA5-B44C-8609-A55D7405F08C}"/>
              </a:ext>
            </a:extLst>
          </p:cNvPr>
          <p:cNvSpPr txBox="1"/>
          <p:nvPr/>
        </p:nvSpPr>
        <p:spPr>
          <a:xfrm>
            <a:off x="473990" y="2432869"/>
            <a:ext cx="30248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Oversee and Approve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9CACE9FC-AFD3-F84D-9F94-8D90E3013F83}"/>
              </a:ext>
            </a:extLst>
          </p:cNvPr>
          <p:cNvCxnSpPr>
            <a:cxnSpLocks/>
          </p:cNvCxnSpPr>
          <p:nvPr/>
        </p:nvCxnSpPr>
        <p:spPr>
          <a:xfrm>
            <a:off x="1980908" y="2632187"/>
            <a:ext cx="0" cy="24942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0F06ECAE-9AAC-DE47-878F-0EF6D524FAA3}"/>
              </a:ext>
            </a:extLst>
          </p:cNvPr>
          <p:cNvCxnSpPr>
            <a:cxnSpLocks/>
          </p:cNvCxnSpPr>
          <p:nvPr/>
        </p:nvCxnSpPr>
        <p:spPr>
          <a:xfrm>
            <a:off x="1977955" y="4802161"/>
            <a:ext cx="0" cy="24942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EC815F59-FB50-C84F-A91F-F1B78A18F9E2}"/>
              </a:ext>
            </a:extLst>
          </p:cNvPr>
          <p:cNvCxnSpPr>
            <a:cxnSpLocks/>
          </p:cNvCxnSpPr>
          <p:nvPr/>
        </p:nvCxnSpPr>
        <p:spPr>
          <a:xfrm>
            <a:off x="3693319" y="3385126"/>
            <a:ext cx="565420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D6CFBF01-49B5-804E-A099-7B6408DE96A3}"/>
              </a:ext>
            </a:extLst>
          </p:cNvPr>
          <p:cNvCxnSpPr>
            <a:cxnSpLocks/>
          </p:cNvCxnSpPr>
          <p:nvPr/>
        </p:nvCxnSpPr>
        <p:spPr>
          <a:xfrm>
            <a:off x="3706695" y="4230439"/>
            <a:ext cx="565420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4FC24B0C-E05F-FF4A-864D-2B1EE0D2BCA1}"/>
              </a:ext>
            </a:extLst>
          </p:cNvPr>
          <p:cNvCxnSpPr>
            <a:cxnSpLocks/>
          </p:cNvCxnSpPr>
          <p:nvPr/>
        </p:nvCxnSpPr>
        <p:spPr>
          <a:xfrm>
            <a:off x="3738175" y="6025922"/>
            <a:ext cx="565420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25B71888-436E-5D45-A8E2-43649091ADD9}"/>
              </a:ext>
            </a:extLst>
          </p:cNvPr>
          <p:cNvCxnSpPr>
            <a:cxnSpLocks/>
            <a:stCxn id="9" idx="0"/>
          </p:cNvCxnSpPr>
          <p:nvPr/>
        </p:nvCxnSpPr>
        <p:spPr>
          <a:xfrm flipV="1">
            <a:off x="10178055" y="2647499"/>
            <a:ext cx="8758" cy="265807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0E8A4C74-C93E-CE4E-B159-412AE7640F80}"/>
              </a:ext>
            </a:extLst>
          </p:cNvPr>
          <p:cNvSpPr txBox="1"/>
          <p:nvPr/>
        </p:nvSpPr>
        <p:spPr>
          <a:xfrm>
            <a:off x="0" y="270933"/>
            <a:ext cx="12191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GOVERNANCE FRAMEWORK</a:t>
            </a:r>
          </a:p>
        </p:txBody>
      </p:sp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5D2687F0-EBF0-D0B2-8C79-E2A7718679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2745" y="283368"/>
            <a:ext cx="1462405" cy="440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37150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F7F0C75-8BA2-6C46-A6A0-A0DA3B06C859}"/>
              </a:ext>
            </a:extLst>
          </p:cNvPr>
          <p:cNvSpPr/>
          <p:nvPr/>
        </p:nvSpPr>
        <p:spPr>
          <a:xfrm>
            <a:off x="473991" y="2550753"/>
            <a:ext cx="8410304" cy="857768"/>
          </a:xfrm>
          <a:prstGeom prst="rect">
            <a:avLst/>
          </a:prstGeom>
          <a:solidFill>
            <a:srgbClr val="1DE80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D0947CE-7BCE-474E-92E3-F695E8446CBB}"/>
              </a:ext>
            </a:extLst>
          </p:cNvPr>
          <p:cNvSpPr txBox="1"/>
          <p:nvPr/>
        </p:nvSpPr>
        <p:spPr>
          <a:xfrm>
            <a:off x="482401" y="2660508"/>
            <a:ext cx="84103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ISO 27001</a:t>
            </a:r>
          </a:p>
          <a:p>
            <a:pPr algn="ctr"/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INFORMATION SECURITY MANAGEMENT SYSTEM</a:t>
            </a:r>
          </a:p>
          <a:p>
            <a:pPr algn="ctr"/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DF3B8BA-F762-104F-8429-93C2F912F30D}"/>
              </a:ext>
            </a:extLst>
          </p:cNvPr>
          <p:cNvSpPr/>
          <p:nvPr/>
        </p:nvSpPr>
        <p:spPr>
          <a:xfrm>
            <a:off x="9203065" y="2550753"/>
            <a:ext cx="2523354" cy="857768"/>
          </a:xfrm>
          <a:prstGeom prst="rect">
            <a:avLst/>
          </a:prstGeom>
          <a:solidFill>
            <a:srgbClr val="1DE8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9AD9432-8BF4-5442-86E5-4380D47CAD49}"/>
              </a:ext>
            </a:extLst>
          </p:cNvPr>
          <p:cNvSpPr txBox="1"/>
          <p:nvPr/>
        </p:nvSpPr>
        <p:spPr>
          <a:xfrm>
            <a:off x="9203065" y="2789388"/>
            <a:ext cx="2523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FOUNDATION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D4DFB45-518A-B544-B421-F100EA23A213}"/>
              </a:ext>
            </a:extLst>
          </p:cNvPr>
          <p:cNvSpPr/>
          <p:nvPr/>
        </p:nvSpPr>
        <p:spPr>
          <a:xfrm>
            <a:off x="482401" y="3790133"/>
            <a:ext cx="2523354" cy="66412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94A2ABA-73E3-BB42-B267-A7FE1176EF18}"/>
              </a:ext>
            </a:extLst>
          </p:cNvPr>
          <p:cNvSpPr txBox="1"/>
          <p:nvPr/>
        </p:nvSpPr>
        <p:spPr>
          <a:xfrm>
            <a:off x="459068" y="3973239"/>
            <a:ext cx="2523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GDPR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0543D96-327B-564B-B2C1-A9BD0B9F34BB}"/>
              </a:ext>
            </a:extLst>
          </p:cNvPr>
          <p:cNvSpPr/>
          <p:nvPr/>
        </p:nvSpPr>
        <p:spPr>
          <a:xfrm>
            <a:off x="3402541" y="3819728"/>
            <a:ext cx="2523354" cy="66412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86CF2F9-217A-5E41-8B7A-920AB548048E}"/>
              </a:ext>
            </a:extLst>
          </p:cNvPr>
          <p:cNvSpPr txBox="1"/>
          <p:nvPr/>
        </p:nvSpPr>
        <p:spPr>
          <a:xfrm>
            <a:off x="3402352" y="3967124"/>
            <a:ext cx="2523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PCI DSS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19C0920-8351-794B-AD25-6BDA25E9430A}"/>
              </a:ext>
            </a:extLst>
          </p:cNvPr>
          <p:cNvSpPr/>
          <p:nvPr/>
        </p:nvSpPr>
        <p:spPr>
          <a:xfrm>
            <a:off x="6346017" y="3825843"/>
            <a:ext cx="2523354" cy="66412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23CEC96-E320-394E-A0A3-988BD90D0295}"/>
              </a:ext>
            </a:extLst>
          </p:cNvPr>
          <p:cNvSpPr txBox="1"/>
          <p:nvPr/>
        </p:nvSpPr>
        <p:spPr>
          <a:xfrm>
            <a:off x="6345828" y="3973239"/>
            <a:ext cx="2523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SOC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7DADD0F-8184-914F-B4D8-5A846C1A07FA}"/>
              </a:ext>
            </a:extLst>
          </p:cNvPr>
          <p:cNvSpPr/>
          <p:nvPr/>
        </p:nvSpPr>
        <p:spPr>
          <a:xfrm>
            <a:off x="9179731" y="3827930"/>
            <a:ext cx="2523354" cy="664124"/>
          </a:xfrm>
          <a:prstGeom prst="rect">
            <a:avLst/>
          </a:prstGeom>
          <a:solidFill>
            <a:srgbClr val="E88B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ED4CE54-CCAC-D54C-83B8-75311C5F7F01}"/>
              </a:ext>
            </a:extLst>
          </p:cNvPr>
          <p:cNvSpPr txBox="1"/>
          <p:nvPr/>
        </p:nvSpPr>
        <p:spPr>
          <a:xfrm>
            <a:off x="9156870" y="3967124"/>
            <a:ext cx="2523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BOLT ONS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DA11872-21DA-5E41-BD1F-578986C4E141}"/>
              </a:ext>
            </a:extLst>
          </p:cNvPr>
          <p:cNvSpPr/>
          <p:nvPr/>
        </p:nvSpPr>
        <p:spPr>
          <a:xfrm>
            <a:off x="473991" y="4844260"/>
            <a:ext cx="1701942" cy="74175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E395AFB-0814-A041-B877-E18C88B53035}"/>
              </a:ext>
            </a:extLst>
          </p:cNvPr>
          <p:cNvSpPr txBox="1"/>
          <p:nvPr/>
        </p:nvSpPr>
        <p:spPr>
          <a:xfrm>
            <a:off x="496320" y="4886170"/>
            <a:ext cx="17019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Risk Management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424AE5FE-F75D-9B4B-AE72-E36C5D4CDDD0}"/>
              </a:ext>
            </a:extLst>
          </p:cNvPr>
          <p:cNvSpPr/>
          <p:nvPr/>
        </p:nvSpPr>
        <p:spPr>
          <a:xfrm>
            <a:off x="2652854" y="4852650"/>
            <a:ext cx="1701942" cy="74175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71C6DF8-5B93-6641-8DAD-F1F23F4859F5}"/>
              </a:ext>
            </a:extLst>
          </p:cNvPr>
          <p:cNvSpPr txBox="1"/>
          <p:nvPr/>
        </p:nvSpPr>
        <p:spPr>
          <a:xfrm>
            <a:off x="2675183" y="4894560"/>
            <a:ext cx="17019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Supplier Management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E9BECA08-C898-044A-A581-E3DC6CB8D967}"/>
              </a:ext>
            </a:extLst>
          </p:cNvPr>
          <p:cNvSpPr/>
          <p:nvPr/>
        </p:nvSpPr>
        <p:spPr>
          <a:xfrm>
            <a:off x="4913439" y="4833803"/>
            <a:ext cx="1701942" cy="74175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0CFA8EF-3DBB-D04F-9FE9-73EEACA4736E}"/>
              </a:ext>
            </a:extLst>
          </p:cNvPr>
          <p:cNvSpPr txBox="1"/>
          <p:nvPr/>
        </p:nvSpPr>
        <p:spPr>
          <a:xfrm>
            <a:off x="4913438" y="4992412"/>
            <a:ext cx="17019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Policies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585299B8-D69E-FE4E-8EDB-696A85C50F63}"/>
              </a:ext>
            </a:extLst>
          </p:cNvPr>
          <p:cNvSpPr/>
          <p:nvPr/>
        </p:nvSpPr>
        <p:spPr>
          <a:xfrm>
            <a:off x="7159723" y="4843221"/>
            <a:ext cx="1701942" cy="74175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D1E5324-5011-0C40-ABA8-7A8F8CE376D5}"/>
              </a:ext>
            </a:extLst>
          </p:cNvPr>
          <p:cNvSpPr txBox="1"/>
          <p:nvPr/>
        </p:nvSpPr>
        <p:spPr>
          <a:xfrm>
            <a:off x="7159720" y="4889770"/>
            <a:ext cx="17019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Operating Procedures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58C1E691-167C-AF4F-BA1C-20E0DB3FD0F4}"/>
              </a:ext>
            </a:extLst>
          </p:cNvPr>
          <p:cNvSpPr/>
          <p:nvPr/>
        </p:nvSpPr>
        <p:spPr>
          <a:xfrm>
            <a:off x="473691" y="5753130"/>
            <a:ext cx="1701942" cy="741750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28FAD48-A572-6A48-A596-870693DF30E6}"/>
              </a:ext>
            </a:extLst>
          </p:cNvPr>
          <p:cNvSpPr txBox="1"/>
          <p:nvPr/>
        </p:nvSpPr>
        <p:spPr>
          <a:xfrm>
            <a:off x="451360" y="5790971"/>
            <a:ext cx="17019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Business Continuity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DBE69F4E-5842-4840-AE8C-090B50C55EA5}"/>
              </a:ext>
            </a:extLst>
          </p:cNvPr>
          <p:cNvSpPr/>
          <p:nvPr/>
        </p:nvSpPr>
        <p:spPr>
          <a:xfrm>
            <a:off x="2660069" y="5751277"/>
            <a:ext cx="1701942" cy="741750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FF32DE7-E57E-9E40-B629-4524BCACEF1A}"/>
              </a:ext>
            </a:extLst>
          </p:cNvPr>
          <p:cNvSpPr txBox="1"/>
          <p:nvPr/>
        </p:nvSpPr>
        <p:spPr>
          <a:xfrm>
            <a:off x="2637739" y="5811969"/>
            <a:ext cx="17019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Training and Awareness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FDA7643A-A351-C248-8243-C849F14BB9FA}"/>
              </a:ext>
            </a:extLst>
          </p:cNvPr>
          <p:cNvSpPr/>
          <p:nvPr/>
        </p:nvSpPr>
        <p:spPr>
          <a:xfrm>
            <a:off x="4909894" y="5745852"/>
            <a:ext cx="1701942" cy="741750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E7D9BAB-CA88-794C-90E4-D82863A3A346}"/>
              </a:ext>
            </a:extLst>
          </p:cNvPr>
          <p:cNvSpPr txBox="1"/>
          <p:nvPr/>
        </p:nvSpPr>
        <p:spPr>
          <a:xfrm>
            <a:off x="4909894" y="5789698"/>
            <a:ext cx="17019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Incident Management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96F2B1D6-2B8C-5442-8CA5-198A45900BC1}"/>
              </a:ext>
            </a:extLst>
          </p:cNvPr>
          <p:cNvSpPr/>
          <p:nvPr/>
        </p:nvSpPr>
        <p:spPr>
          <a:xfrm>
            <a:off x="7159721" y="5739659"/>
            <a:ext cx="1701942" cy="741750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6DCF08F-4BA0-524E-9B37-8866D183CA81}"/>
              </a:ext>
            </a:extLst>
          </p:cNvPr>
          <p:cNvSpPr txBox="1"/>
          <p:nvPr/>
        </p:nvSpPr>
        <p:spPr>
          <a:xfrm>
            <a:off x="7159720" y="5898268"/>
            <a:ext cx="17019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7EE24060-1A9F-F044-8A48-B08EF2CDD918}"/>
              </a:ext>
            </a:extLst>
          </p:cNvPr>
          <p:cNvSpPr/>
          <p:nvPr/>
        </p:nvSpPr>
        <p:spPr>
          <a:xfrm>
            <a:off x="9172024" y="4833161"/>
            <a:ext cx="2523354" cy="1659866"/>
          </a:xfrm>
          <a:prstGeom prst="rect">
            <a:avLst/>
          </a:prstGeom>
          <a:solidFill>
            <a:srgbClr val="E88B00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3DAAD08-9FF4-6B45-9107-D23CA5AEC468}"/>
              </a:ext>
            </a:extLst>
          </p:cNvPr>
          <p:cNvSpPr txBox="1"/>
          <p:nvPr/>
        </p:nvSpPr>
        <p:spPr>
          <a:xfrm>
            <a:off x="9172024" y="5413113"/>
            <a:ext cx="2523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COMMON MODULES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C92E57F4-9E94-6F4E-9CA7-DF6336659E8C}"/>
              </a:ext>
            </a:extLst>
          </p:cNvPr>
          <p:cNvSpPr/>
          <p:nvPr/>
        </p:nvSpPr>
        <p:spPr>
          <a:xfrm>
            <a:off x="473990" y="931862"/>
            <a:ext cx="11244019" cy="68073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6A6A1227-7736-9A47-B685-898C77599F2C}"/>
              </a:ext>
            </a:extLst>
          </p:cNvPr>
          <p:cNvSpPr/>
          <p:nvPr/>
        </p:nvSpPr>
        <p:spPr>
          <a:xfrm>
            <a:off x="473990" y="1686226"/>
            <a:ext cx="11244019" cy="680737"/>
          </a:xfrm>
          <a:prstGeom prst="rect">
            <a:avLst/>
          </a:prstGeom>
          <a:solidFill>
            <a:srgbClr val="1D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43718692-8D6B-AD4A-A3CC-EBB7F591E753}"/>
              </a:ext>
            </a:extLst>
          </p:cNvPr>
          <p:cNvSpPr txBox="1"/>
          <p:nvPr/>
        </p:nvSpPr>
        <p:spPr>
          <a:xfrm>
            <a:off x="473991" y="980528"/>
            <a:ext cx="11191159" cy="5232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SENIOR MANAGEMENT</a:t>
            </a:r>
          </a:p>
          <a:p>
            <a:pPr algn="ctr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Set the direction and lead from the top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4B609C0-77D7-5644-B200-68977B73CA56}"/>
              </a:ext>
            </a:extLst>
          </p:cNvPr>
          <p:cNvSpPr txBox="1"/>
          <p:nvPr/>
        </p:nvSpPr>
        <p:spPr>
          <a:xfrm>
            <a:off x="4630762" y="1746250"/>
            <a:ext cx="29761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Management Review Team</a:t>
            </a:r>
          </a:p>
          <a:p>
            <a:pPr algn="ctr"/>
            <a:r>
              <a:rPr lang="en-US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Ensure it gets done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83941F2-5C0F-8046-8CD6-B9ED31069C1D}"/>
              </a:ext>
            </a:extLst>
          </p:cNvPr>
          <p:cNvSpPr txBox="1"/>
          <p:nvPr/>
        </p:nvSpPr>
        <p:spPr>
          <a:xfrm>
            <a:off x="1" y="270933"/>
            <a:ext cx="12191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GOVERNANCE FRAMEWORK</a:t>
            </a:r>
          </a:p>
        </p:txBody>
      </p: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98693A03-0125-4CF3-A8E6-B3FFDA542099}"/>
              </a:ext>
            </a:extLst>
          </p:cNvPr>
          <p:cNvCxnSpPr>
            <a:cxnSpLocks/>
          </p:cNvCxnSpPr>
          <p:nvPr/>
        </p:nvCxnSpPr>
        <p:spPr>
          <a:xfrm>
            <a:off x="10384319" y="4545995"/>
            <a:ext cx="0" cy="24942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437F870C-FB8A-4489-BBC5-B82415488911}"/>
              </a:ext>
            </a:extLst>
          </p:cNvPr>
          <p:cNvCxnSpPr>
            <a:cxnSpLocks/>
          </p:cNvCxnSpPr>
          <p:nvPr/>
        </p:nvCxnSpPr>
        <p:spPr>
          <a:xfrm>
            <a:off x="10384319" y="3489356"/>
            <a:ext cx="0" cy="24942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7624AB2E-EA7F-3A92-AE48-95871D95C9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2745" y="283368"/>
            <a:ext cx="1462405" cy="440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172305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lateVTI">
  <a:themeElements>
    <a:clrScheme name="">
      <a:dk1>
        <a:srgbClr val="000000"/>
      </a:dk1>
      <a:lt1>
        <a:srgbClr val="FFFFFF"/>
      </a:lt1>
      <a:dk2>
        <a:srgbClr val="323820"/>
      </a:dk2>
      <a:lt2>
        <a:srgbClr val="E8E2E3"/>
      </a:lt2>
      <a:accent1>
        <a:srgbClr val="20B4A7"/>
      </a:accent1>
      <a:accent2>
        <a:srgbClr val="14B765"/>
      </a:accent2>
      <a:accent3>
        <a:srgbClr val="21B92D"/>
      </a:accent3>
      <a:accent4>
        <a:srgbClr val="4AB614"/>
      </a:accent4>
      <a:accent5>
        <a:srgbClr val="8AAD1F"/>
      </a:accent5>
      <a:accent6>
        <a:srgbClr val="BB9F14"/>
      </a:accent6>
      <a:hlink>
        <a:srgbClr val="658B2E"/>
      </a:hlink>
      <a:folHlink>
        <a:srgbClr val="7F7F7F"/>
      </a:folHlink>
    </a:clrScheme>
    <a:fontScheme name="Slate">
      <a:majorFont>
        <a:latin typeface="Bodoni MT" panose="02040603050505030304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oudy Old Style" panose="02040603050505030304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ate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hardEdge"/>
          </a:sp3d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lumMod val="80000"/>
              </a:schemeClr>
              <a:schemeClr val="phClr">
                <a:tint val="98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st Template 1" id="{D7C851E2-5209-364C-94CF-E50C2A38494F}" vid="{8ECC6111-E9F6-4444-BE4B-E2B1E3C50D0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SlateVTI</Template>
  <TotalTime>0</TotalTime>
  <Words>111</Words>
  <Application>Microsoft Macintosh PowerPoint</Application>
  <PresentationFormat>Widescreen</PresentationFormat>
  <Paragraphs>46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Goudy Old Style</vt:lpstr>
      <vt:lpstr>Wingdings 2</vt:lpstr>
      <vt:lpstr>SlateVTI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2021-01-19T08:50:59Z</dcterms:created>
  <dcterms:modified xsi:type="dcterms:W3CDTF">2024-06-17T14:47:19Z</dcterms:modified>
</cp:coreProperties>
</file>